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96562" y="1122363"/>
            <a:ext cx="5527589" cy="2387600"/>
          </a:xfrm>
        </p:spPr>
        <p:txBody>
          <a:bodyPr anchor="b"/>
          <a:lstStyle>
            <a:lvl1pPr algn="ctr">
              <a:defRPr sz="6000">
                <a:solidFill>
                  <a:srgbClr val="237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 smtClean="0"/>
              <a:t>Tytuł: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97708" y="3602038"/>
            <a:ext cx="6236043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Tytuł, imię i nazwisko, instytucja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2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07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02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748" y="1027906"/>
            <a:ext cx="10515600" cy="4351338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fld id="{C34C3C1D-E035-4D15-B0E2-5DC8F46D28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351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1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3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4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04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32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51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76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1221-0CA8-4910-8BAA-F028E10BD23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3C1D-E035-4D15-B0E2-5DC8F46D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1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Semibold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4</cp:revision>
  <dcterms:created xsi:type="dcterms:W3CDTF">2023-01-17T09:37:51Z</dcterms:created>
  <dcterms:modified xsi:type="dcterms:W3CDTF">2023-04-06T09:35:08Z</dcterms:modified>
</cp:coreProperties>
</file>