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164F-4E6C-4F34-8069-9089E15A97B6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A7CD1-5A30-4454-9165-3322C87CE7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24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387178" y="1122363"/>
            <a:ext cx="8575590" cy="2387600"/>
          </a:xfrm>
        </p:spPr>
        <p:txBody>
          <a:bodyPr anchor="b"/>
          <a:lstStyle>
            <a:lvl1pPr algn="ctr">
              <a:defRPr sz="6000">
                <a:solidFill>
                  <a:srgbClr val="2378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 smtClean="0"/>
              <a:t>Tytuł.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387178" y="3602038"/>
            <a:ext cx="7900087" cy="1655762"/>
          </a:xfrm>
        </p:spPr>
        <p:txBody>
          <a:bodyPr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Tytuł naukowy, imię i nazwisko, instytucja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58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64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926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260" y="823784"/>
            <a:ext cx="10894540" cy="86690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260" y="2077866"/>
            <a:ext cx="10515600" cy="3936271"/>
          </a:xfrm>
        </p:spPr>
        <p:txBody>
          <a:bodyPr/>
          <a:lstStyle>
            <a:lvl1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21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2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34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0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69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98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8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92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B2E9-B6CB-4399-8741-779B83374BA4}" type="datetimeFigureOut">
              <a:rPr lang="pl-PL" smtClean="0"/>
              <a:t>06.04.2023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9F29-1F33-4347-B11E-C0BDDF4067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9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4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Semibold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4</cp:revision>
  <dcterms:created xsi:type="dcterms:W3CDTF">2023-01-17T09:41:23Z</dcterms:created>
  <dcterms:modified xsi:type="dcterms:W3CDTF">2023-04-06T09:37:31Z</dcterms:modified>
</cp:coreProperties>
</file>