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0" y="1122362"/>
            <a:ext cx="4637903" cy="286475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 smtClean="0"/>
              <a:t>Tytuł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0" y="4390768"/>
            <a:ext cx="6524368" cy="8670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Tytuł naukowy, imię i nazwisko, instytucja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424-E8A6-401C-99A7-974AB4E2436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D118-F105-410F-B29F-B8295D145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9536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424-E8A6-401C-99A7-974AB4E2436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D118-F105-410F-B29F-B8295D145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933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424-E8A6-401C-99A7-974AB4E2436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D118-F105-410F-B29F-B8295D145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82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16626" y="365125"/>
            <a:ext cx="7037173" cy="1325563"/>
          </a:xfrm>
        </p:spPr>
        <p:txBody>
          <a:bodyPr/>
          <a:lstStyle>
            <a:lvl1pPr>
              <a:defRPr u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424-E8A6-401C-99A7-974AB4E2436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D118-F105-410F-B29F-B8295D145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966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424-E8A6-401C-99A7-974AB4E2436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D118-F105-410F-B29F-B8295D145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21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424-E8A6-401C-99A7-974AB4E2436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D118-F105-410F-B29F-B8295D145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125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424-E8A6-401C-99A7-974AB4E2436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D118-F105-410F-B29F-B8295D145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33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424-E8A6-401C-99A7-974AB4E2436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D118-F105-410F-B29F-B8295D145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2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424-E8A6-401C-99A7-974AB4E2436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D118-F105-410F-B29F-B8295D145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719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424-E8A6-401C-99A7-974AB4E2436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D118-F105-410F-B29F-B8295D145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72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424-E8A6-401C-99A7-974AB4E2436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D118-F105-410F-B29F-B8295D145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594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80424-E8A6-401C-99A7-974AB4E2436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2D118-F105-410F-B29F-B8295D145BE0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4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16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 Semibold</vt:lpstr>
      <vt:lpstr>Motyw pakietu Office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 Piaseczny</dc:creator>
  <cp:lastModifiedBy>Sebastian Piaseczny</cp:lastModifiedBy>
  <cp:revision>2</cp:revision>
  <dcterms:created xsi:type="dcterms:W3CDTF">2023-01-17T09:44:17Z</dcterms:created>
  <dcterms:modified xsi:type="dcterms:W3CDTF">2023-04-06T09:38:11Z</dcterms:modified>
</cp:coreProperties>
</file>